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3" r:id="rId16"/>
    <p:sldId id="274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2F2A7-3569-4B7B-B976-F31968788BAA}" v="36" dt="2021-06-30T17:30:02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ler Josh" userId="a101d3f9-e296-43fb-9afc-17780c00c66a" providerId="ADAL" clId="{6692F2A7-3569-4B7B-B976-F31968788BAA}"/>
    <pc:docChg chg="undo custSel addSld delSld modSld sldOrd">
      <pc:chgData name="Goller Josh" userId="a101d3f9-e296-43fb-9afc-17780c00c66a" providerId="ADAL" clId="{6692F2A7-3569-4B7B-B976-F31968788BAA}" dt="2021-06-30T17:30:55.405" v="2478" actId="20577"/>
      <pc:docMkLst>
        <pc:docMk/>
      </pc:docMkLst>
      <pc:sldChg chg="addSp delSp modSp mod">
        <pc:chgData name="Goller Josh" userId="a101d3f9-e296-43fb-9afc-17780c00c66a" providerId="ADAL" clId="{6692F2A7-3569-4B7B-B976-F31968788BAA}" dt="2021-06-30T17:20:46.104" v="2049" actId="1076"/>
        <pc:sldMkLst>
          <pc:docMk/>
          <pc:sldMk cId="112014487" sldId="259"/>
        </pc:sldMkLst>
        <pc:picChg chg="add del mod">
          <ac:chgData name="Goller Josh" userId="a101d3f9-e296-43fb-9afc-17780c00c66a" providerId="ADAL" clId="{6692F2A7-3569-4B7B-B976-F31968788BAA}" dt="2021-06-30T17:05:59.925" v="1780" actId="478"/>
          <ac:picMkLst>
            <pc:docMk/>
            <pc:sldMk cId="112014487" sldId="259"/>
            <ac:picMk id="4" creationId="{1E4FC453-42B4-423D-83D8-0A253A830846}"/>
          </ac:picMkLst>
        </pc:picChg>
        <pc:picChg chg="add mod">
          <ac:chgData name="Goller Josh" userId="a101d3f9-e296-43fb-9afc-17780c00c66a" providerId="ADAL" clId="{6692F2A7-3569-4B7B-B976-F31968788BAA}" dt="2021-06-30T17:20:46.104" v="2049" actId="1076"/>
          <ac:picMkLst>
            <pc:docMk/>
            <pc:sldMk cId="112014487" sldId="259"/>
            <ac:picMk id="5" creationId="{43C2BCE4-68B6-43E1-8853-42B8D0F77DD0}"/>
          </ac:picMkLst>
        </pc:picChg>
      </pc:sldChg>
      <pc:sldChg chg="addSp delSp modSp mod">
        <pc:chgData name="Goller Josh" userId="a101d3f9-e296-43fb-9afc-17780c00c66a" providerId="ADAL" clId="{6692F2A7-3569-4B7B-B976-F31968788BAA}" dt="2021-06-30T17:21:42.069" v="2064" actId="207"/>
        <pc:sldMkLst>
          <pc:docMk/>
          <pc:sldMk cId="1762480351" sldId="260"/>
        </pc:sldMkLst>
        <pc:spChg chg="mod">
          <ac:chgData name="Goller Josh" userId="a101d3f9-e296-43fb-9afc-17780c00c66a" providerId="ADAL" clId="{6692F2A7-3569-4B7B-B976-F31968788BAA}" dt="2021-06-30T17:21:42.069" v="2064" actId="207"/>
          <ac:spMkLst>
            <pc:docMk/>
            <pc:sldMk cId="1762480351" sldId="260"/>
            <ac:spMk id="3" creationId="{45772C24-D67A-40F7-BE05-20532F6C41A2}"/>
          </ac:spMkLst>
        </pc:spChg>
        <pc:picChg chg="add del mod">
          <ac:chgData name="Goller Josh" userId="a101d3f9-e296-43fb-9afc-17780c00c66a" providerId="ADAL" clId="{6692F2A7-3569-4B7B-B976-F31968788BAA}" dt="2021-06-30T17:06:31.509" v="1789" actId="478"/>
          <ac:picMkLst>
            <pc:docMk/>
            <pc:sldMk cId="1762480351" sldId="260"/>
            <ac:picMk id="4" creationId="{D9085118-B129-4C6B-8779-C3C99025D7C0}"/>
          </ac:picMkLst>
        </pc:picChg>
        <pc:picChg chg="add mod">
          <ac:chgData name="Goller Josh" userId="a101d3f9-e296-43fb-9afc-17780c00c66a" providerId="ADAL" clId="{6692F2A7-3569-4B7B-B976-F31968788BAA}" dt="2021-06-30T17:06:34.346" v="1790" actId="1076"/>
          <ac:picMkLst>
            <pc:docMk/>
            <pc:sldMk cId="1762480351" sldId="260"/>
            <ac:picMk id="5" creationId="{3A4A9D84-4BD4-4CD5-B214-A77B53460BCB}"/>
          </ac:picMkLst>
        </pc:picChg>
      </pc:sldChg>
      <pc:sldChg chg="addSp modSp mod">
        <pc:chgData name="Goller Josh" userId="a101d3f9-e296-43fb-9afc-17780c00c66a" providerId="ADAL" clId="{6692F2A7-3569-4B7B-B976-F31968788BAA}" dt="2021-06-30T17:24:20.984" v="2095" actId="1076"/>
        <pc:sldMkLst>
          <pc:docMk/>
          <pc:sldMk cId="2597588701" sldId="261"/>
        </pc:sldMkLst>
        <pc:spChg chg="mod">
          <ac:chgData name="Goller Josh" userId="a101d3f9-e296-43fb-9afc-17780c00c66a" providerId="ADAL" clId="{6692F2A7-3569-4B7B-B976-F31968788BAA}" dt="2021-06-30T17:24:08.167" v="2092" actId="27636"/>
          <ac:spMkLst>
            <pc:docMk/>
            <pc:sldMk cId="2597588701" sldId="261"/>
            <ac:spMk id="3" creationId="{2482E40C-1031-45EB-AAF8-50DB5EF5CFD1}"/>
          </ac:spMkLst>
        </pc:spChg>
        <pc:picChg chg="add mod">
          <ac:chgData name="Goller Josh" userId="a101d3f9-e296-43fb-9afc-17780c00c66a" providerId="ADAL" clId="{6692F2A7-3569-4B7B-B976-F31968788BAA}" dt="2021-06-30T17:24:20.984" v="2095" actId="1076"/>
          <ac:picMkLst>
            <pc:docMk/>
            <pc:sldMk cId="2597588701" sldId="261"/>
            <ac:picMk id="4" creationId="{38847ABD-9583-4242-8E2A-F33BFC70A055}"/>
          </ac:picMkLst>
        </pc:picChg>
      </pc:sldChg>
      <pc:sldChg chg="addSp modSp mod">
        <pc:chgData name="Goller Josh" userId="a101d3f9-e296-43fb-9afc-17780c00c66a" providerId="ADAL" clId="{6692F2A7-3569-4B7B-B976-F31968788BAA}" dt="2021-06-30T16:54:10.146" v="1756" actId="1076"/>
        <pc:sldMkLst>
          <pc:docMk/>
          <pc:sldMk cId="1760373622" sldId="262"/>
        </pc:sldMkLst>
        <pc:picChg chg="add mod">
          <ac:chgData name="Goller Josh" userId="a101d3f9-e296-43fb-9afc-17780c00c66a" providerId="ADAL" clId="{6692F2A7-3569-4B7B-B976-F31968788BAA}" dt="2021-06-30T16:54:10.146" v="1756" actId="1076"/>
          <ac:picMkLst>
            <pc:docMk/>
            <pc:sldMk cId="1760373622" sldId="262"/>
            <ac:picMk id="3" creationId="{96BA7D95-3682-4B93-80A6-552369ED4C62}"/>
          </ac:picMkLst>
        </pc:picChg>
      </pc:sldChg>
      <pc:sldChg chg="addSp modSp mod">
        <pc:chgData name="Goller Josh" userId="a101d3f9-e296-43fb-9afc-17780c00c66a" providerId="ADAL" clId="{6692F2A7-3569-4B7B-B976-F31968788BAA}" dt="2021-06-30T17:25:04.847" v="2102" actId="20577"/>
        <pc:sldMkLst>
          <pc:docMk/>
          <pc:sldMk cId="2990610479" sldId="263"/>
        </pc:sldMkLst>
        <pc:spChg chg="mod">
          <ac:chgData name="Goller Josh" userId="a101d3f9-e296-43fb-9afc-17780c00c66a" providerId="ADAL" clId="{6692F2A7-3569-4B7B-B976-F31968788BAA}" dt="2021-06-30T16:53:14.658" v="1750" actId="20577"/>
          <ac:spMkLst>
            <pc:docMk/>
            <pc:sldMk cId="2990610479" sldId="263"/>
            <ac:spMk id="2" creationId="{DA5DB3AD-5FA1-4013-B98E-2AE9DD5E441E}"/>
          </ac:spMkLst>
        </pc:spChg>
        <pc:spChg chg="mod">
          <ac:chgData name="Goller Josh" userId="a101d3f9-e296-43fb-9afc-17780c00c66a" providerId="ADAL" clId="{6692F2A7-3569-4B7B-B976-F31968788BAA}" dt="2021-06-30T17:25:04.847" v="2102" actId="20577"/>
          <ac:spMkLst>
            <pc:docMk/>
            <pc:sldMk cId="2990610479" sldId="263"/>
            <ac:spMk id="3" creationId="{C109A287-4A27-4FBD-8BE4-2947691C1ADA}"/>
          </ac:spMkLst>
        </pc:spChg>
        <pc:picChg chg="add mod">
          <ac:chgData name="Goller Josh" userId="a101d3f9-e296-43fb-9afc-17780c00c66a" providerId="ADAL" clId="{6692F2A7-3569-4B7B-B976-F31968788BAA}" dt="2021-06-30T17:07:50.913" v="1806" actId="1076"/>
          <ac:picMkLst>
            <pc:docMk/>
            <pc:sldMk cId="2990610479" sldId="263"/>
            <ac:picMk id="4" creationId="{3216FECC-0884-4365-B9B6-19D007F732AF}"/>
          </ac:picMkLst>
        </pc:picChg>
      </pc:sldChg>
      <pc:sldChg chg="addSp modSp mod">
        <pc:chgData name="Goller Josh" userId="a101d3f9-e296-43fb-9afc-17780c00c66a" providerId="ADAL" clId="{6692F2A7-3569-4B7B-B976-F31968788BAA}" dt="2021-06-30T17:28:57.883" v="2278" actId="20577"/>
        <pc:sldMkLst>
          <pc:docMk/>
          <pc:sldMk cId="2631042288" sldId="264"/>
        </pc:sldMkLst>
        <pc:spChg chg="mod">
          <ac:chgData name="Goller Josh" userId="a101d3f9-e296-43fb-9afc-17780c00c66a" providerId="ADAL" clId="{6692F2A7-3569-4B7B-B976-F31968788BAA}" dt="2021-06-30T17:28:57.883" v="2278" actId="20577"/>
          <ac:spMkLst>
            <pc:docMk/>
            <pc:sldMk cId="2631042288" sldId="264"/>
            <ac:spMk id="3" creationId="{68E3704D-620D-4874-AF93-C1DAF93B00ED}"/>
          </ac:spMkLst>
        </pc:spChg>
        <pc:picChg chg="add mod">
          <ac:chgData name="Goller Josh" userId="a101d3f9-e296-43fb-9afc-17780c00c66a" providerId="ADAL" clId="{6692F2A7-3569-4B7B-B976-F31968788BAA}" dt="2021-06-30T17:11:35.808" v="2004" actId="1076"/>
          <ac:picMkLst>
            <pc:docMk/>
            <pc:sldMk cId="2631042288" sldId="264"/>
            <ac:picMk id="4" creationId="{2E2D6B25-B858-4AE4-ADEA-5BA2C8C7045D}"/>
          </ac:picMkLst>
        </pc:picChg>
      </pc:sldChg>
      <pc:sldChg chg="modSp mod">
        <pc:chgData name="Goller Josh" userId="a101d3f9-e296-43fb-9afc-17780c00c66a" providerId="ADAL" clId="{6692F2A7-3569-4B7B-B976-F31968788BAA}" dt="2021-06-30T17:25:51.902" v="2159" actId="20577"/>
        <pc:sldMkLst>
          <pc:docMk/>
          <pc:sldMk cId="2558666863" sldId="265"/>
        </pc:sldMkLst>
        <pc:spChg chg="mod">
          <ac:chgData name="Goller Josh" userId="a101d3f9-e296-43fb-9afc-17780c00c66a" providerId="ADAL" clId="{6692F2A7-3569-4B7B-B976-F31968788BAA}" dt="2021-06-30T17:25:51.902" v="2159" actId="20577"/>
          <ac:spMkLst>
            <pc:docMk/>
            <pc:sldMk cId="2558666863" sldId="265"/>
            <ac:spMk id="3" creationId="{C7D06C1F-665E-45D7-8666-326A7A702739}"/>
          </ac:spMkLst>
        </pc:spChg>
      </pc:sldChg>
      <pc:sldChg chg="modSp mod">
        <pc:chgData name="Goller Josh" userId="a101d3f9-e296-43fb-9afc-17780c00c66a" providerId="ADAL" clId="{6692F2A7-3569-4B7B-B976-F31968788BAA}" dt="2021-06-30T17:26:49.380" v="2204" actId="20577"/>
        <pc:sldMkLst>
          <pc:docMk/>
          <pc:sldMk cId="3687098348" sldId="266"/>
        </pc:sldMkLst>
        <pc:spChg chg="mod">
          <ac:chgData name="Goller Josh" userId="a101d3f9-e296-43fb-9afc-17780c00c66a" providerId="ADAL" clId="{6692F2A7-3569-4B7B-B976-F31968788BAA}" dt="2021-06-30T17:26:49.380" v="2204" actId="20577"/>
          <ac:spMkLst>
            <pc:docMk/>
            <pc:sldMk cId="3687098348" sldId="266"/>
            <ac:spMk id="3" creationId="{0D189E27-D51B-4CAB-87E0-A2DA7DA382A1}"/>
          </ac:spMkLst>
        </pc:spChg>
      </pc:sldChg>
      <pc:sldChg chg="addSp modSp mod">
        <pc:chgData name="Goller Josh" userId="a101d3f9-e296-43fb-9afc-17780c00c66a" providerId="ADAL" clId="{6692F2A7-3569-4B7B-B976-F31968788BAA}" dt="2021-06-30T17:29:37.798" v="2307" actId="20577"/>
        <pc:sldMkLst>
          <pc:docMk/>
          <pc:sldMk cId="1551070853" sldId="267"/>
        </pc:sldMkLst>
        <pc:spChg chg="mod">
          <ac:chgData name="Goller Josh" userId="a101d3f9-e296-43fb-9afc-17780c00c66a" providerId="ADAL" clId="{6692F2A7-3569-4B7B-B976-F31968788BAA}" dt="2021-06-30T17:29:37.798" v="2307" actId="20577"/>
          <ac:spMkLst>
            <pc:docMk/>
            <pc:sldMk cId="1551070853" sldId="267"/>
            <ac:spMk id="3" creationId="{818C57F3-E487-4124-857C-CACB6663A3F4}"/>
          </ac:spMkLst>
        </pc:spChg>
        <pc:picChg chg="add mod">
          <ac:chgData name="Goller Josh" userId="a101d3f9-e296-43fb-9afc-17780c00c66a" providerId="ADAL" clId="{6692F2A7-3569-4B7B-B976-F31968788BAA}" dt="2021-06-30T17:12:38.640" v="2019" actId="1076"/>
          <ac:picMkLst>
            <pc:docMk/>
            <pc:sldMk cId="1551070853" sldId="267"/>
            <ac:picMk id="4" creationId="{4334628C-78A6-4BF2-BB2C-5012BD367EC7}"/>
          </ac:picMkLst>
        </pc:picChg>
      </pc:sldChg>
      <pc:sldChg chg="modSp mod">
        <pc:chgData name="Goller Josh" userId="a101d3f9-e296-43fb-9afc-17780c00c66a" providerId="ADAL" clId="{6692F2A7-3569-4B7B-B976-F31968788BAA}" dt="2021-06-30T17:30:27.825" v="2462" actId="20577"/>
        <pc:sldMkLst>
          <pc:docMk/>
          <pc:sldMk cId="1400887807" sldId="268"/>
        </pc:sldMkLst>
        <pc:spChg chg="mod">
          <ac:chgData name="Goller Josh" userId="a101d3f9-e296-43fb-9afc-17780c00c66a" providerId="ADAL" clId="{6692F2A7-3569-4B7B-B976-F31968788BAA}" dt="2021-06-30T17:30:27.825" v="2462" actId="20577"/>
          <ac:spMkLst>
            <pc:docMk/>
            <pc:sldMk cId="1400887807" sldId="268"/>
            <ac:spMk id="3" creationId="{D500C12B-1430-474C-984D-19E58A908A81}"/>
          </ac:spMkLst>
        </pc:spChg>
      </pc:sldChg>
      <pc:sldChg chg="modSp mod">
        <pc:chgData name="Goller Josh" userId="a101d3f9-e296-43fb-9afc-17780c00c66a" providerId="ADAL" clId="{6692F2A7-3569-4B7B-B976-F31968788BAA}" dt="2021-06-30T16:34:58.251" v="1680" actId="15"/>
        <pc:sldMkLst>
          <pc:docMk/>
          <pc:sldMk cId="2023822939" sldId="269"/>
        </pc:sldMkLst>
        <pc:spChg chg="mod">
          <ac:chgData name="Goller Josh" userId="a101d3f9-e296-43fb-9afc-17780c00c66a" providerId="ADAL" clId="{6692F2A7-3569-4B7B-B976-F31968788BAA}" dt="2021-06-30T15:59:55.187" v="27" actId="20577"/>
          <ac:spMkLst>
            <pc:docMk/>
            <pc:sldMk cId="2023822939" sldId="269"/>
            <ac:spMk id="2" creationId="{A39B148A-1664-4F1D-BE4C-7025DF376E37}"/>
          </ac:spMkLst>
        </pc:spChg>
        <pc:spChg chg="mod">
          <ac:chgData name="Goller Josh" userId="a101d3f9-e296-43fb-9afc-17780c00c66a" providerId="ADAL" clId="{6692F2A7-3569-4B7B-B976-F31968788BAA}" dt="2021-06-30T16:34:58.251" v="1680" actId="15"/>
          <ac:spMkLst>
            <pc:docMk/>
            <pc:sldMk cId="2023822939" sldId="269"/>
            <ac:spMk id="3" creationId="{1EE05A97-F8FB-4B2C-9013-4E479A206160}"/>
          </ac:spMkLst>
        </pc:spChg>
      </pc:sldChg>
      <pc:sldChg chg="addSp modSp new mod setBg">
        <pc:chgData name="Goller Josh" userId="a101d3f9-e296-43fb-9afc-17780c00c66a" providerId="ADAL" clId="{6692F2A7-3569-4B7B-B976-F31968788BAA}" dt="2021-06-30T17:14:19.664" v="2030" actId="1076"/>
        <pc:sldMkLst>
          <pc:docMk/>
          <pc:sldMk cId="388207078" sldId="270"/>
        </pc:sldMkLst>
        <pc:spChg chg="mod">
          <ac:chgData name="Goller Josh" userId="a101d3f9-e296-43fb-9afc-17780c00c66a" providerId="ADAL" clId="{6692F2A7-3569-4B7B-B976-F31968788BAA}" dt="2021-06-30T16:30:53.945" v="1534" actId="20577"/>
          <ac:spMkLst>
            <pc:docMk/>
            <pc:sldMk cId="388207078" sldId="270"/>
            <ac:spMk id="2" creationId="{3ACAF613-B09C-4501-BF01-648281843EBA}"/>
          </ac:spMkLst>
        </pc:spChg>
        <pc:spChg chg="mod">
          <ac:chgData name="Goller Josh" userId="a101d3f9-e296-43fb-9afc-17780c00c66a" providerId="ADAL" clId="{6692F2A7-3569-4B7B-B976-F31968788BAA}" dt="2021-06-30T17:14:11.698" v="2028" actId="255"/>
          <ac:spMkLst>
            <pc:docMk/>
            <pc:sldMk cId="388207078" sldId="270"/>
            <ac:spMk id="3" creationId="{8E1C14BA-D7DD-49B2-B7B4-5A35BCBEDBFA}"/>
          </ac:spMkLst>
        </pc:spChg>
        <pc:picChg chg="add mod">
          <ac:chgData name="Goller Josh" userId="a101d3f9-e296-43fb-9afc-17780c00c66a" providerId="ADAL" clId="{6692F2A7-3569-4B7B-B976-F31968788BAA}" dt="2021-06-30T17:14:19.664" v="2030" actId="1076"/>
          <ac:picMkLst>
            <pc:docMk/>
            <pc:sldMk cId="388207078" sldId="270"/>
            <ac:picMk id="4" creationId="{4C20A9F3-43B4-4AE9-9FF7-A95C4C9B3AAB}"/>
          </ac:picMkLst>
        </pc:picChg>
      </pc:sldChg>
      <pc:sldChg chg="addSp modSp new mod ord setBg">
        <pc:chgData name="Goller Josh" userId="a101d3f9-e296-43fb-9afc-17780c00c66a" providerId="ADAL" clId="{6692F2A7-3569-4B7B-B976-F31968788BAA}" dt="2021-06-30T16:56:51.819" v="1767"/>
        <pc:sldMkLst>
          <pc:docMk/>
          <pc:sldMk cId="89606348" sldId="271"/>
        </pc:sldMkLst>
        <pc:spChg chg="mod">
          <ac:chgData name="Goller Josh" userId="a101d3f9-e296-43fb-9afc-17780c00c66a" providerId="ADAL" clId="{6692F2A7-3569-4B7B-B976-F31968788BAA}" dt="2021-06-30T16:29:18.127" v="1442" actId="20577"/>
          <ac:spMkLst>
            <pc:docMk/>
            <pc:sldMk cId="89606348" sldId="271"/>
            <ac:spMk id="2" creationId="{10B318C5-A0D1-44F9-854C-27D78FB3A8DB}"/>
          </ac:spMkLst>
        </pc:spChg>
        <pc:spChg chg="mod">
          <ac:chgData name="Goller Josh" userId="a101d3f9-e296-43fb-9afc-17780c00c66a" providerId="ADAL" clId="{6692F2A7-3569-4B7B-B976-F31968788BAA}" dt="2021-06-30T16:29:35.683" v="1446" actId="113"/>
          <ac:spMkLst>
            <pc:docMk/>
            <pc:sldMk cId="89606348" sldId="271"/>
            <ac:spMk id="3" creationId="{89281F12-A199-4E5A-B9DE-D687347C59C9}"/>
          </ac:spMkLst>
        </pc:spChg>
        <pc:picChg chg="add mod">
          <ac:chgData name="Goller Josh" userId="a101d3f9-e296-43fb-9afc-17780c00c66a" providerId="ADAL" clId="{6692F2A7-3569-4B7B-B976-F31968788BAA}" dt="2021-06-30T16:56:51.819" v="1767"/>
          <ac:picMkLst>
            <pc:docMk/>
            <pc:sldMk cId="89606348" sldId="271"/>
            <ac:picMk id="4" creationId="{14801C10-D12F-49A6-867A-F5E22FC492B0}"/>
          </ac:picMkLst>
        </pc:picChg>
      </pc:sldChg>
      <pc:sldChg chg="addSp modSp new mod ord setBg">
        <pc:chgData name="Goller Josh" userId="a101d3f9-e296-43fb-9afc-17780c00c66a" providerId="ADAL" clId="{6692F2A7-3569-4B7B-B976-F31968788BAA}" dt="2021-06-30T17:16:35.729" v="2048" actId="1076"/>
        <pc:sldMkLst>
          <pc:docMk/>
          <pc:sldMk cId="3825895247" sldId="272"/>
        </pc:sldMkLst>
        <pc:spChg chg="mod">
          <ac:chgData name="Goller Josh" userId="a101d3f9-e296-43fb-9afc-17780c00c66a" providerId="ADAL" clId="{6692F2A7-3569-4B7B-B976-F31968788BAA}" dt="2021-06-30T16:29:09.174" v="1439" actId="20577"/>
          <ac:spMkLst>
            <pc:docMk/>
            <pc:sldMk cId="3825895247" sldId="272"/>
            <ac:spMk id="2" creationId="{34D02B7E-D91B-4CD6-97B6-E0A2E256B6AF}"/>
          </ac:spMkLst>
        </pc:spChg>
        <pc:spChg chg="mod">
          <ac:chgData name="Goller Josh" userId="a101d3f9-e296-43fb-9afc-17780c00c66a" providerId="ADAL" clId="{6692F2A7-3569-4B7B-B976-F31968788BAA}" dt="2021-06-30T16:29:04.914" v="1436" actId="20577"/>
          <ac:spMkLst>
            <pc:docMk/>
            <pc:sldMk cId="3825895247" sldId="272"/>
            <ac:spMk id="3" creationId="{F98D3210-0F4D-4133-BDFB-B0B6CEAEC128}"/>
          </ac:spMkLst>
        </pc:spChg>
        <pc:picChg chg="add mod">
          <ac:chgData name="Goller Josh" userId="a101d3f9-e296-43fb-9afc-17780c00c66a" providerId="ADAL" clId="{6692F2A7-3569-4B7B-B976-F31968788BAA}" dt="2021-06-30T17:16:35.729" v="2048" actId="1076"/>
          <ac:picMkLst>
            <pc:docMk/>
            <pc:sldMk cId="3825895247" sldId="272"/>
            <ac:picMk id="4" creationId="{57A9A5D0-296C-40EF-B66C-4CFC4C7816D5}"/>
          </ac:picMkLst>
        </pc:picChg>
      </pc:sldChg>
      <pc:sldChg chg="addSp modSp new mod setBg">
        <pc:chgData name="Goller Josh" userId="a101d3f9-e296-43fb-9afc-17780c00c66a" providerId="ADAL" clId="{6692F2A7-3569-4B7B-B976-F31968788BAA}" dt="2021-06-30T17:15:56.747" v="2032" actId="1076"/>
        <pc:sldMkLst>
          <pc:docMk/>
          <pc:sldMk cId="1900810895" sldId="273"/>
        </pc:sldMkLst>
        <pc:spChg chg="mod">
          <ac:chgData name="Goller Josh" userId="a101d3f9-e296-43fb-9afc-17780c00c66a" providerId="ADAL" clId="{6692F2A7-3569-4B7B-B976-F31968788BAA}" dt="2021-06-30T16:14:43.535" v="935" actId="20577"/>
          <ac:spMkLst>
            <pc:docMk/>
            <pc:sldMk cId="1900810895" sldId="273"/>
            <ac:spMk id="2" creationId="{19E34C23-7584-476F-A18C-86A34C8DF111}"/>
          </ac:spMkLst>
        </pc:spChg>
        <pc:spChg chg="mod">
          <ac:chgData name="Goller Josh" userId="a101d3f9-e296-43fb-9afc-17780c00c66a" providerId="ADAL" clId="{6692F2A7-3569-4B7B-B976-F31968788BAA}" dt="2021-06-30T16:30:43.990" v="1533" actId="20577"/>
          <ac:spMkLst>
            <pc:docMk/>
            <pc:sldMk cId="1900810895" sldId="273"/>
            <ac:spMk id="3" creationId="{27FF126B-6A57-42D2-ACEF-24DFD86D6C45}"/>
          </ac:spMkLst>
        </pc:spChg>
        <pc:picChg chg="add mod">
          <ac:chgData name="Goller Josh" userId="a101d3f9-e296-43fb-9afc-17780c00c66a" providerId="ADAL" clId="{6692F2A7-3569-4B7B-B976-F31968788BAA}" dt="2021-06-30T17:15:56.747" v="2032" actId="1076"/>
          <ac:picMkLst>
            <pc:docMk/>
            <pc:sldMk cId="1900810895" sldId="273"/>
            <ac:picMk id="4" creationId="{CC0D768D-E15B-4E83-94B1-FFD166C88D61}"/>
          </ac:picMkLst>
        </pc:picChg>
      </pc:sldChg>
      <pc:sldChg chg="addSp modSp new mod setBg">
        <pc:chgData name="Goller Josh" userId="a101d3f9-e296-43fb-9afc-17780c00c66a" providerId="ADAL" clId="{6692F2A7-3569-4B7B-B976-F31968788BAA}" dt="2021-06-30T17:30:55.405" v="2478" actId="20577"/>
        <pc:sldMkLst>
          <pc:docMk/>
          <pc:sldMk cId="515693711" sldId="274"/>
        </pc:sldMkLst>
        <pc:spChg chg="mod">
          <ac:chgData name="Goller Josh" userId="a101d3f9-e296-43fb-9afc-17780c00c66a" providerId="ADAL" clId="{6692F2A7-3569-4B7B-B976-F31968788BAA}" dt="2021-06-30T16:57:12.729" v="1768" actId="1076"/>
          <ac:spMkLst>
            <pc:docMk/>
            <pc:sldMk cId="515693711" sldId="274"/>
            <ac:spMk id="2" creationId="{48C08EDA-CFDC-4817-A833-5BC5927C87A7}"/>
          </ac:spMkLst>
        </pc:spChg>
        <pc:spChg chg="mod">
          <ac:chgData name="Goller Josh" userId="a101d3f9-e296-43fb-9afc-17780c00c66a" providerId="ADAL" clId="{6692F2A7-3569-4B7B-B976-F31968788BAA}" dt="2021-06-30T17:30:55.405" v="2478" actId="20577"/>
          <ac:spMkLst>
            <pc:docMk/>
            <pc:sldMk cId="515693711" sldId="274"/>
            <ac:spMk id="3" creationId="{2BE9CA4F-9055-4361-A33D-355A1A6D3D7D}"/>
          </ac:spMkLst>
        </pc:spChg>
        <pc:picChg chg="add mod">
          <ac:chgData name="Goller Josh" userId="a101d3f9-e296-43fb-9afc-17780c00c66a" providerId="ADAL" clId="{6692F2A7-3569-4B7B-B976-F31968788BAA}" dt="2021-06-30T17:16:19.820" v="2043" actId="1036"/>
          <ac:picMkLst>
            <pc:docMk/>
            <pc:sldMk cId="515693711" sldId="274"/>
            <ac:picMk id="4" creationId="{BDADA4F4-D061-4251-8197-E69D14506624}"/>
          </ac:picMkLst>
        </pc:picChg>
      </pc:sldChg>
      <pc:sldChg chg="new del">
        <pc:chgData name="Goller Josh" userId="a101d3f9-e296-43fb-9afc-17780c00c66a" providerId="ADAL" clId="{6692F2A7-3569-4B7B-B976-F31968788BAA}" dt="2021-06-30T16:19:36.500" v="1426" actId="47"/>
        <pc:sldMkLst>
          <pc:docMk/>
          <pc:sldMk cId="151222423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osh.goller@dhsoha.state.or.us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win.refer@state.or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jones@DROegon.org" TargetMode="External"/><Relationship Id="rId5" Type="http://schemas.openxmlformats.org/officeDocument/2006/relationships/hyperlink" Target="mailto:pfw@DROregon.org" TargetMode="External"/><Relationship Id="rId4" Type="http://schemas.openxmlformats.org/officeDocument/2006/relationships/hyperlink" Target="mailto:katherine.thompson@dhsoha.state.or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6" y="639097"/>
            <a:ext cx="6848474" cy="3686015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How to Start Work </a:t>
            </a:r>
            <a:br>
              <a:rPr lang="en-US" sz="6600" dirty="0"/>
            </a:br>
            <a:r>
              <a:rPr lang="en-US" sz="6600" dirty="0"/>
              <a:t>&amp; Keep Your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Josh Goller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 incentives network (win) 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F44E-8226-41ED-A7D5-7A810D78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&amp; Employment (SSI)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704D-620D-4874-AF93-C1DAF93B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01168" lvl="1" indent="0">
              <a:buNone/>
            </a:pPr>
            <a:r>
              <a:rPr lang="en-US" sz="3200" dirty="0"/>
              <a:t>SSI benefits adjust down with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Less than half of income is counted </a:t>
            </a:r>
            <a:br>
              <a:rPr lang="en-US" sz="2400" dirty="0"/>
            </a:br>
            <a:r>
              <a:rPr lang="en-US" sz="2400" dirty="0"/>
              <a:t>(First $85 excluded, count half the rest)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Example: $1,085 in wages = $500 in countable income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SSI payment adjusts down by $500 in that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Many work incentives to reduce countable income further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Even when cash benefit reduces to $0, Medicaid may be maintained.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Needs-based benefit, so there are resource limits, but programs that can exclude resources (ABLE, SNT, PASS, IDA)</a:t>
            </a:r>
          </a:p>
          <a:p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2D6B25-B858-4AE4-ADEA-5BA2C8C7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681" y="402960"/>
            <a:ext cx="1492699" cy="12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4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C1AA-2791-4D39-8A3A-A4CB0DBE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 work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57F3-E487-4124-857C-CACB6663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 Earned Income Exclusion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Under 22, regularly attending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Can exclude up to $1,930/month in wages; $7,770/year</a:t>
            </a:r>
          </a:p>
          <a:p>
            <a:pPr marL="201168" lvl="1" indent="0">
              <a:buNone/>
            </a:pPr>
            <a:r>
              <a:rPr lang="en-US" sz="2800" dirty="0"/>
              <a:t>Impairment Related Work Expense</a:t>
            </a:r>
          </a:p>
          <a:p>
            <a:pPr lvl="1"/>
            <a:r>
              <a:rPr lang="en-US" sz="2000" dirty="0"/>
              <a:t>Out-of-pocket work expenses related to an impairment can be </a:t>
            </a:r>
          </a:p>
          <a:p>
            <a:pPr marL="201168" lvl="1" indent="0">
              <a:buNone/>
            </a:pPr>
            <a:r>
              <a:rPr lang="en-US" sz="2000" dirty="0"/>
              <a:t>deducted from countable income</a:t>
            </a:r>
          </a:p>
          <a:p>
            <a:pPr lvl="1"/>
            <a:r>
              <a:rPr lang="en-US" sz="2000" dirty="0"/>
              <a:t>Helps folks receive more in their SSI payment (About ½ the value)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4628C-78A6-4BF2-BB2C-5012BD36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55" y="2235200"/>
            <a:ext cx="2834225" cy="27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70A5-5D75-4CD6-BB5B-9CE702E3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 work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C12B-1430-474C-984D-19E58A908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sz="2800" dirty="0"/>
              <a:t>Blind Work Expense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work expenses at all can be deducted from countable income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Helps folks keep more of their SSI payment (100% of value)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800" dirty="0"/>
              <a:t>1619b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Allows folks to keep SSI eligibility even if cash payment reduces to $0 due to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Payments resume if wages decrease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Also keeps people connected to Medicaid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8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148A-1664-4F1D-BE4C-7025DF37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Lose My Job?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5A97-F8FB-4B2C-9013-4E479A206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 Even if cash payments stopped, they can often be restarted	</a:t>
            </a:r>
          </a:p>
          <a:p>
            <a:pPr lvl="1"/>
            <a:r>
              <a:rPr lang="en-US" sz="2000" dirty="0"/>
              <a:t>Extended Period of Eligibility (Title II/SSDI)</a:t>
            </a:r>
          </a:p>
          <a:p>
            <a:pPr lvl="1"/>
            <a:r>
              <a:rPr lang="en-US" sz="2000" dirty="0"/>
              <a:t>Expedited Reinstatement </a:t>
            </a:r>
          </a:p>
          <a:p>
            <a:pPr lvl="1"/>
            <a:r>
              <a:rPr lang="en-US" sz="2000" dirty="0"/>
              <a:t>1619b (SSI)</a:t>
            </a:r>
          </a:p>
          <a:p>
            <a:pPr lvl="1"/>
            <a:endParaRPr lang="en-US" sz="2600" dirty="0"/>
          </a:p>
          <a:p>
            <a:r>
              <a:rPr lang="en-US" sz="2800" dirty="0"/>
              <a:t>- Reduced cash payments for SSI can resume to full benefit rate</a:t>
            </a:r>
          </a:p>
          <a:p>
            <a:r>
              <a:rPr lang="en-US" sz="2800" dirty="0"/>
              <a:t>- Medical benefits often will have continued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2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F613-B09C-4501-BF01-64828184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Can I Get Help </a:t>
            </a:r>
            <a:br>
              <a:rPr lang="en-US" sz="4000" dirty="0"/>
            </a:br>
            <a:r>
              <a:rPr lang="en-US" sz="4000" dirty="0"/>
              <a:t>Finding a Job?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14BA-D7DD-49B2-B7B4-5A35BCBE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- Vocational Rehabilitation</a:t>
            </a:r>
          </a:p>
          <a:p>
            <a:r>
              <a:rPr lang="en-US" sz="3600" dirty="0"/>
              <a:t>- Oregon Commission for the Blind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WorkSource</a:t>
            </a:r>
            <a:r>
              <a:rPr lang="en-US" sz="3600" dirty="0"/>
              <a:t> Oregon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Job preparation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Training and education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Career exploration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Skill-building workshops and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0A9F3-43B4-4AE9-9FF7-A95C4C9B3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41" y="2443481"/>
            <a:ext cx="2720779" cy="32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4C23-7584-476F-A18C-86A34C8D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keep Medicaid When I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126B-6A57-42D2-ACEF-24DFD86D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- 1619b ($43,116/year)</a:t>
            </a:r>
          </a:p>
          <a:p>
            <a:pPr marL="0" indent="0">
              <a:buNone/>
            </a:pPr>
            <a:r>
              <a:rPr lang="en-US" sz="3600" dirty="0"/>
              <a:t>- 300% Rule ($2,382/month)</a:t>
            </a:r>
          </a:p>
          <a:p>
            <a:pPr marL="0" indent="0">
              <a:buNone/>
            </a:pPr>
            <a:r>
              <a:rPr lang="en-US" sz="3600" dirty="0"/>
              <a:t>- Employed Persons with Disabilities, or EPD ($5,453/month or $65,436/year)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D768D-E15B-4E83-94B1-FFD166C8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22" y="2733825"/>
            <a:ext cx="1805516" cy="17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8EDA-CFDC-4817-A833-5BC5927C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9"/>
            <a:ext cx="10058400" cy="1450757"/>
          </a:xfrm>
        </p:spPr>
        <p:txBody>
          <a:bodyPr/>
          <a:lstStyle/>
          <a:p>
            <a:r>
              <a:rPr lang="en-US" dirty="0"/>
              <a:t>EPD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CA4F-9055-4361-A33D-355A1A6D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- Medicaid Buy-In ($0-$150/month participant fee)</a:t>
            </a:r>
          </a:p>
          <a:p>
            <a:r>
              <a:rPr lang="en-US" sz="2800" dirty="0"/>
              <a:t>- Excludes spouse’s income and resources</a:t>
            </a:r>
          </a:p>
          <a:p>
            <a:r>
              <a:rPr lang="en-US" sz="2800" dirty="0"/>
              <a:t>- Must be employed to be found eligible, but can have up to 12-month gap in employment after that</a:t>
            </a:r>
          </a:p>
          <a:p>
            <a:r>
              <a:rPr lang="en-US" sz="2800" dirty="0"/>
              <a:t>- Can also help cover Medicare Part B premiums and coinsurance</a:t>
            </a:r>
          </a:p>
          <a:p>
            <a:r>
              <a:rPr lang="en-US" sz="2800" dirty="0"/>
              <a:t>- Can help maintain access to crucial benefits and services even if SSA cash payments end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DA4F4-D061-4251-8197-E69D1450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47" y="304169"/>
            <a:ext cx="2156833" cy="18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9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18C5-A0D1-44F9-854C-27D78FB3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get one-on-one </a:t>
            </a:r>
            <a:br>
              <a:rPr lang="en-US" dirty="0"/>
            </a:br>
            <a:r>
              <a:rPr lang="en-US" dirty="0"/>
              <a:t>help with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81F12-A199-4E5A-B9DE-D687347C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4048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3200" b="1" dirty="0"/>
              <a:t>Benefits Planning can provide:</a:t>
            </a:r>
          </a:p>
          <a:p>
            <a:r>
              <a:rPr lang="en-US" sz="2400" dirty="0"/>
              <a:t>- Information and Referral</a:t>
            </a:r>
          </a:p>
          <a:p>
            <a:r>
              <a:rPr lang="en-US" sz="2400" dirty="0"/>
              <a:t>- Analysis and Advisement</a:t>
            </a:r>
          </a:p>
          <a:p>
            <a:r>
              <a:rPr lang="en-US" sz="2400" dirty="0"/>
              <a:t>- Written Benefits Summary &amp; Analysis reports</a:t>
            </a:r>
          </a:p>
          <a:p>
            <a:r>
              <a:rPr lang="en-US" sz="2400" dirty="0"/>
              <a:t>- Assistance with Work Incentives Implementation</a:t>
            </a:r>
          </a:p>
          <a:p>
            <a:r>
              <a:rPr lang="en-US" sz="2400" dirty="0"/>
              <a:t>- Advocacy when issues arise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01C10-D12F-49A6-867A-F5E22FC4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90" y="2326063"/>
            <a:ext cx="2316076" cy="34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2B7E-D91B-4CD6-97B6-E0A2E256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Get </a:t>
            </a:r>
            <a:br>
              <a:rPr lang="en-US" dirty="0"/>
            </a:br>
            <a:r>
              <a:rPr lang="en-US" dirty="0"/>
              <a:t>Benefits Planning?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3210-0F4D-4133-BDFB-B0B6CEAE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The Work Incentives Network (WIN)</a:t>
            </a:r>
          </a:p>
          <a:p>
            <a:pPr lvl="2"/>
            <a:r>
              <a:rPr lang="en-US" sz="1800" dirty="0"/>
              <a:t>WIN HELP DESK: 1-800-661-2571</a:t>
            </a:r>
          </a:p>
          <a:p>
            <a:pPr lvl="2"/>
            <a:r>
              <a:rPr lang="en-US" sz="1800" dirty="0"/>
              <a:t>Email: </a:t>
            </a:r>
            <a:r>
              <a:rPr lang="en-US" sz="1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win.refer@state.or.us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en-US" sz="1800" dirty="0"/>
              <a:t>Contact: </a:t>
            </a:r>
            <a:r>
              <a:rPr lang="en-US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josh.goller@dhsoha.state.or.us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/>
              <a:t>or </a:t>
            </a:r>
            <a:r>
              <a:rPr lang="en-US" sz="18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katherine.thompson@dhsoha.state.or.us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marL="384048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sz="2800" dirty="0"/>
              <a:t>Plan for Work – Disability Rights Oregon</a:t>
            </a:r>
          </a:p>
          <a:p>
            <a:pPr lvl="2"/>
            <a:r>
              <a:rPr lang="en-US" sz="1800" dirty="0"/>
              <a:t>Call: 1-800-452-1694 x227 or 503-243-2081 x227</a:t>
            </a:r>
          </a:p>
          <a:p>
            <a:pPr lvl="2"/>
            <a:r>
              <a:rPr lang="en-US" sz="1800" dirty="0"/>
              <a:t>Email: </a:t>
            </a:r>
            <a:r>
              <a:rPr lang="en-US" sz="18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pfw@DROregon.org</a:t>
            </a:r>
            <a:endParaRPr lang="en-US" sz="1800" dirty="0">
              <a:solidFill>
                <a:srgbClr val="002060"/>
              </a:solidFill>
            </a:endParaRPr>
          </a:p>
          <a:p>
            <a:pPr lvl="2"/>
            <a:r>
              <a:rPr lang="en-US" sz="1800" dirty="0"/>
              <a:t>Contact: </a:t>
            </a:r>
            <a:r>
              <a:rPr lang="en-US" sz="18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ajones@DROegon.org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9A5D0-296C-40EF-B66C-4CFC4C781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05" y="3744187"/>
            <a:ext cx="2632069" cy="20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“We have to get out there and change the old attitudes.”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Ed Roberts</a:t>
            </a:r>
          </a:p>
          <a:p>
            <a:r>
              <a:rPr lang="en-US" dirty="0">
                <a:solidFill>
                  <a:srgbClr val="FFFFFF"/>
                </a:solidFill>
              </a:rPr>
              <a:t>Disability rights advocate &amp; independent living pioneer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3BFA-8D05-4474-A2D8-8124B105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5317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3F22-9210-420E-B26A-4C251FD3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In the United States, poverty and disability go hand in hand…</a:t>
            </a:r>
          </a:p>
          <a:p>
            <a:pPr lvl="1">
              <a:defRPr/>
            </a:pPr>
            <a:r>
              <a:rPr lang="en-US" sz="2400" dirty="0"/>
              <a:t>Poverty rate for working age people with disabilities is more than twice as high as people without disabilities (26.9%)</a:t>
            </a:r>
          </a:p>
          <a:p>
            <a:pPr lvl="1">
              <a:defRPr/>
            </a:pPr>
            <a:r>
              <a:rPr lang="en-US" sz="2400" dirty="0"/>
              <a:t>Approximately six million beneficiaries are currently living below the federal poverty level </a:t>
            </a:r>
          </a:p>
          <a:p>
            <a:pPr lvl="1">
              <a:defRPr/>
            </a:pPr>
            <a:r>
              <a:rPr lang="en-US" sz="2400" dirty="0"/>
              <a:t>The maximum SSI payment of $794 (2021) is only 74% of the FPL</a:t>
            </a:r>
          </a:p>
          <a:p>
            <a:pPr lvl="1">
              <a:defRPr/>
            </a:pPr>
            <a:r>
              <a:rPr lang="en-US" sz="2400" dirty="0"/>
              <a:t>The average SSDI payment of $1,277 (2021) is only 119% of FPL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2BCE4-68B6-43E1-8853-42B8D0F7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08" y="181789"/>
            <a:ext cx="790409" cy="15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0524-7B94-403C-9E15-5733BE34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48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Problem (cont.)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72C24-D67A-40F7-BE05-20532F6C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1521"/>
            <a:ext cx="10058400" cy="38675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Benefit fears cause people to limit work (or choose to remain unemployed)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Public benefits assure basic necessities for living, such as food, shelter and medical care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To survive, individuals often must use multiple benefits programs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Some benefits are hard to get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Each benefit program has their own rules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Benefit agencies send mixed messages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The rules are complicated and misinformation is rampant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A9D84-4BD4-4CD5-B214-A77B53460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80" y="203254"/>
            <a:ext cx="1818640" cy="15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DE91-4DB8-41CC-BDB0-F6CF7982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 dirty="0"/>
              <a:t>Advantages of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E40C-1031-45EB-AAF8-50DB5EF5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8374"/>
            <a:ext cx="10058400" cy="4323522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400" b="1" dirty="0"/>
              <a:t>Financial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SSA work rules are structured to incentivize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You will have more money at the end of the month by working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You contribute to FICA taxes which can lead to additional benefits one day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sz="3400" b="1" dirty="0"/>
              <a:t>Social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Opportunity to interact with more 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Engage with the community</a:t>
            </a:r>
          </a:p>
          <a:p>
            <a:pPr marL="201168" lvl="1" indent="0">
              <a:buNone/>
            </a:pPr>
            <a:endParaRPr lang="en-US" sz="3300" dirty="0"/>
          </a:p>
          <a:p>
            <a:pPr marL="201168" lvl="1" indent="0">
              <a:buNone/>
            </a:pPr>
            <a:r>
              <a:rPr lang="en-US" sz="3300" b="1" dirty="0"/>
              <a:t>Personal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Achieving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Sense of accomplishment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Helping others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47ABD-9583-4242-8E2A-F33BFC70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45" y="3289731"/>
            <a:ext cx="2697585" cy="31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214A-B192-407B-AF9C-55D0422E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work affect my benefits?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A7D95-3682-4B93-80A6-552369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21" y="2052320"/>
            <a:ext cx="3561040" cy="3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7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B3AD-5FA1-4013-B98E-2AE9DD5E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47557"/>
          </a:xfrm>
        </p:spPr>
        <p:txBody>
          <a:bodyPr/>
          <a:lstStyle/>
          <a:p>
            <a:r>
              <a:rPr lang="en-US" dirty="0"/>
              <a:t>Benefits &amp; Employment (Title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A287-4A27-4FBD-8BE4-2947691C1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Title II benefits, like SSDI, allow folks to work up to Substantial Gainful Activity</a:t>
            </a:r>
          </a:p>
          <a:p>
            <a:pPr lvl="1"/>
            <a:r>
              <a:rPr lang="en-US" sz="2400" dirty="0"/>
              <a:t>That’s $1,310/month for 2021, and $2,190 for people with blindness. </a:t>
            </a:r>
          </a:p>
          <a:p>
            <a:pPr lvl="1"/>
            <a:r>
              <a:rPr lang="en-US" sz="2400" dirty="0"/>
              <a:t>Many work incentives to reduce countable income </a:t>
            </a:r>
          </a:p>
          <a:p>
            <a:pPr lvl="1"/>
            <a:r>
              <a:rPr lang="en-US" sz="2400" dirty="0"/>
              <a:t>Trial Work Period allows people to earn unlimited amount for limited amount of time</a:t>
            </a:r>
          </a:p>
          <a:p>
            <a:pPr lvl="1"/>
            <a:r>
              <a:rPr lang="en-US" sz="2400" dirty="0"/>
              <a:t>Even when cash benefits may stop, they can often resume or be reinstated</a:t>
            </a:r>
            <a:endParaRPr lang="en-US" dirty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FECC-0884-4365-B9B6-19D007F73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9" y="4823902"/>
            <a:ext cx="3073259" cy="13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1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F4DA-E56F-453E-9C2B-35587027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(SSDI) work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6C1F-665E-45D7-8666-326A7A70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6730"/>
            <a:ext cx="10058400" cy="4253948"/>
          </a:xfrm>
        </p:spPr>
        <p:txBody>
          <a:bodyPr>
            <a:normAutofit/>
          </a:bodyPr>
          <a:lstStyle/>
          <a:p>
            <a:r>
              <a:rPr lang="en-US" sz="2800" dirty="0"/>
              <a:t>Trial Work Period</a:t>
            </a:r>
          </a:p>
          <a:p>
            <a:pPr lvl="1"/>
            <a:r>
              <a:rPr lang="en-US" sz="2000" dirty="0"/>
              <a:t>9 TWP months to earn as much as you can and still receive cash benefit</a:t>
            </a:r>
          </a:p>
          <a:p>
            <a:pPr lvl="1"/>
            <a:r>
              <a:rPr lang="en-US" sz="2000" dirty="0"/>
              <a:t>Only use a TWP month if you earn $940/month or more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sz="2800" dirty="0"/>
              <a:t>Impairment Related Work Expense</a:t>
            </a:r>
          </a:p>
          <a:p>
            <a:pPr lvl="1"/>
            <a:r>
              <a:rPr lang="en-US" sz="2000" dirty="0"/>
              <a:t>Out-of-pocket work expenses related to impairment can be deducted from countable income</a:t>
            </a:r>
          </a:p>
          <a:p>
            <a:pPr lvl="1"/>
            <a:r>
              <a:rPr lang="en-US" sz="2000" dirty="0"/>
              <a:t>Helps folks stay below SGA and keep their cash payment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6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5A5C-5BA2-474B-88FA-E216E2B5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(SSDI) work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89E27-D51B-4CAB-87E0-A2DA7DA38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sz="2800" dirty="0"/>
              <a:t>Subsidy/Special Condition</a:t>
            </a:r>
          </a:p>
          <a:p>
            <a:pPr lvl="1"/>
            <a:r>
              <a:rPr lang="en-US" sz="2000" dirty="0"/>
              <a:t>Extra assistance received on the job can be applied as deductions to countable income</a:t>
            </a:r>
          </a:p>
          <a:p>
            <a:pPr lvl="1"/>
            <a:r>
              <a:rPr lang="en-US" sz="2000" dirty="0"/>
              <a:t>Can earn much more than $1,310 in gross wages and still be under SGA in many cases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sz="2800" dirty="0"/>
              <a:t>Income Averaging &amp; Unsuccessful Work Attempt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9834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{A942F26A-C246-4669-82B6-9003C4929651}tf56160789_win32</Template>
  <TotalTime>1453</TotalTime>
  <Words>986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Franklin Gothic Book</vt:lpstr>
      <vt:lpstr>1_RetrospectVTI</vt:lpstr>
      <vt:lpstr>How to Start Work  &amp; Keep Your Benefits</vt:lpstr>
      <vt:lpstr>“We have to get out there and change the old attitudes.”</vt:lpstr>
      <vt:lpstr>The Problem</vt:lpstr>
      <vt:lpstr>The Problem (cont.) </vt:lpstr>
      <vt:lpstr>Advantages of Employment</vt:lpstr>
      <vt:lpstr>How will work affect my benefits?</vt:lpstr>
      <vt:lpstr>Benefits &amp; Employment (Title II)</vt:lpstr>
      <vt:lpstr>Title II (SSDI) work incentives</vt:lpstr>
      <vt:lpstr>Title II (SSDI) work incentives</vt:lpstr>
      <vt:lpstr>Benefits &amp; Employment (SSI)</vt:lpstr>
      <vt:lpstr>SSI work incentives</vt:lpstr>
      <vt:lpstr>SSI work incentives</vt:lpstr>
      <vt:lpstr>What If I Lose My Job?</vt:lpstr>
      <vt:lpstr>Where Can I Get Help  Finding a Job?</vt:lpstr>
      <vt:lpstr>Can I keep Medicaid When I Work?</vt:lpstr>
      <vt:lpstr>EPD</vt:lpstr>
      <vt:lpstr>Can I get one-on-one  help with benefits?</vt:lpstr>
      <vt:lpstr>Where Can I Get  Benefits Planning?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Start Work  &amp; Keep Your Benefits</dc:title>
  <dc:creator>Goller Josh</dc:creator>
  <cp:lastModifiedBy>Goller Josh</cp:lastModifiedBy>
  <cp:revision>8</cp:revision>
  <dcterms:created xsi:type="dcterms:W3CDTF">2021-06-29T17:17:42Z</dcterms:created>
  <dcterms:modified xsi:type="dcterms:W3CDTF">2021-06-30T17:31:04Z</dcterms:modified>
</cp:coreProperties>
</file>